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8880-C4F3-4459-A454-4FCFC0A6E8E0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9C6D7-0CC2-44D0-BD49-9843AB531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077200" cy="838199"/>
          </a:xfrm>
        </p:spPr>
        <p:txBody>
          <a:bodyPr/>
          <a:lstStyle/>
          <a:p>
            <a:r>
              <a:rPr lang="en-US" dirty="0" smtClean="0"/>
              <a:t>Vocational and Slum Links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00200" y="1447800"/>
            <a:ext cx="2133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 Training Commission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791200" y="1447800"/>
            <a:ext cx="21336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Vocational Training</a:t>
            </a:r>
            <a:endParaRPr lang="en-US" dirty="0"/>
          </a:p>
        </p:txBody>
      </p:sp>
      <p:pic>
        <p:nvPicPr>
          <p:cNvPr id="9" name="Picture 8" descr="IMG_03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4343400"/>
            <a:ext cx="2768600" cy="2076450"/>
          </a:xfrm>
          <a:prstGeom prst="rect">
            <a:avLst/>
          </a:prstGeom>
        </p:spPr>
      </p:pic>
      <p:pic>
        <p:nvPicPr>
          <p:cNvPr id="11" name="Picture 10" descr="DSC013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191000"/>
            <a:ext cx="3581400" cy="2362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6800" y="3886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2400" b="1" dirty="0" smtClean="0"/>
              <a:t>TUL Training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0" y="3886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Praxis in the Slum</a:t>
            </a:r>
            <a:endParaRPr lang="en-US" sz="2400" b="1" dirty="0"/>
          </a:p>
        </p:txBody>
      </p:sp>
      <p:sp>
        <p:nvSpPr>
          <p:cNvPr id="14" name="Down Arrow 13"/>
          <p:cNvSpPr/>
          <p:nvPr/>
        </p:nvSpPr>
        <p:spPr>
          <a:xfrm>
            <a:off x="2438400" y="32766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810000" y="2057400"/>
            <a:ext cx="1905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648200" y="5181600"/>
            <a:ext cx="838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4495800" y="2819400"/>
            <a:ext cx="1524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U-Turn Arrow 18"/>
          <p:cNvSpPr/>
          <p:nvPr/>
        </p:nvSpPr>
        <p:spPr>
          <a:xfrm>
            <a:off x="6629400" y="3124200"/>
            <a:ext cx="762000" cy="8382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Up Arrow 19"/>
          <p:cNvSpPr/>
          <p:nvPr/>
        </p:nvSpPr>
        <p:spPr>
          <a:xfrm>
            <a:off x="6477000" y="3200400"/>
            <a:ext cx="484632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Vocational and Slum Links</vt:lpstr>
    </vt:vector>
  </TitlesOfParts>
  <Company>HKRG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Vocational and Slum Links</dc:title>
  <dc:creator>Windows-7</dc:creator>
  <cp:lastModifiedBy>Windows-7</cp:lastModifiedBy>
  <cp:revision>8</cp:revision>
  <dcterms:created xsi:type="dcterms:W3CDTF">2015-05-13T08:21:30Z</dcterms:created>
  <dcterms:modified xsi:type="dcterms:W3CDTF">2015-05-14T03:57:42Z</dcterms:modified>
</cp:coreProperties>
</file>